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310" r:id="rId3"/>
    <p:sldId id="313" r:id="rId4"/>
    <p:sldId id="304" r:id="rId5"/>
    <p:sldId id="312" r:id="rId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ABB"/>
    <a:srgbClr val="206DCC"/>
    <a:srgbClr val="008ABC"/>
    <a:srgbClr val="00264E"/>
    <a:srgbClr val="2D2926"/>
    <a:srgbClr val="FFFFFF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792" autoAdjust="0"/>
  </p:normalViewPr>
  <p:slideViewPr>
    <p:cSldViewPr snapToGrid="0">
      <p:cViewPr varScale="1">
        <p:scale>
          <a:sx n="80" d="100"/>
          <a:sy n="80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FDC16-D4FA-41AE-A928-D93B983CC803}" type="datetimeFigureOut">
              <a:rPr lang="da-DK" smtClean="0"/>
              <a:t>26-05-2023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2124F-94C8-4C7E-BD55-78D7EA639F2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3234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124F-94C8-4C7E-BD55-78D7EA639F2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2757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61649-6102-4371-BEE1-26CC0C14E8E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71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82124F-94C8-4C7E-BD55-78D7EA639F2D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5270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center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001">
                <a:solidFill>
                  <a:srgbClr val="008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1">
                <a:solidFill>
                  <a:srgbClr val="2D2926"/>
                </a:solidFill>
              </a:defRPr>
            </a:lvl1pPr>
            <a:lvl2pPr marL="457165" indent="0" algn="ctr">
              <a:buNone/>
              <a:defRPr sz="2000"/>
            </a:lvl2pPr>
            <a:lvl3pPr marL="914333" indent="0" algn="ctr">
              <a:buNone/>
              <a:defRPr sz="1801"/>
            </a:lvl3pPr>
            <a:lvl4pPr marL="1371498" indent="0" algn="ctr">
              <a:buNone/>
              <a:defRPr sz="1600"/>
            </a:lvl4pPr>
            <a:lvl5pPr marL="1828662" indent="0" algn="ctr">
              <a:buNone/>
              <a:defRPr sz="1600"/>
            </a:lvl5pPr>
            <a:lvl6pPr marL="2285828" indent="0" algn="ctr">
              <a:buNone/>
              <a:defRPr sz="1600"/>
            </a:lvl6pPr>
            <a:lvl7pPr marL="2742995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6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48C2DA-F73D-48F1-99C9-B7127E98A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93" y="254833"/>
            <a:ext cx="1566078" cy="3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401"/>
            </a:lvl2pPr>
            <a:lvl3pPr marL="914333" indent="0">
              <a:buNone/>
              <a:defRPr sz="1200"/>
            </a:lvl3pPr>
            <a:lvl4pPr marL="1371498" indent="0">
              <a:buNone/>
              <a:defRPr sz="1001"/>
            </a:lvl4pPr>
            <a:lvl5pPr marL="1828662" indent="0">
              <a:buNone/>
              <a:defRPr sz="1001"/>
            </a:lvl5pPr>
            <a:lvl6pPr marL="2285828" indent="0">
              <a:buNone/>
              <a:defRPr sz="1001"/>
            </a:lvl6pPr>
            <a:lvl7pPr marL="2742995" indent="0">
              <a:buNone/>
              <a:defRPr sz="1001"/>
            </a:lvl7pPr>
            <a:lvl8pPr marL="3200160" indent="0">
              <a:buNone/>
              <a:defRPr sz="1001"/>
            </a:lvl8pPr>
            <a:lvl9pPr marL="3657326" indent="0">
              <a:buNone/>
              <a:defRPr sz="100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602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3" indent="0">
              <a:buNone/>
              <a:defRPr sz="2401"/>
            </a:lvl3pPr>
            <a:lvl4pPr marL="1371498" indent="0">
              <a:buNone/>
              <a:defRPr sz="2000"/>
            </a:lvl4pPr>
            <a:lvl5pPr marL="1828662" indent="0">
              <a:buNone/>
              <a:defRPr sz="2000"/>
            </a:lvl5pPr>
            <a:lvl6pPr marL="2285828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5" indent="0">
              <a:buNone/>
              <a:defRPr sz="1401"/>
            </a:lvl2pPr>
            <a:lvl3pPr marL="914333" indent="0">
              <a:buNone/>
              <a:defRPr sz="1200"/>
            </a:lvl3pPr>
            <a:lvl4pPr marL="1371498" indent="0">
              <a:buNone/>
              <a:defRPr sz="1001"/>
            </a:lvl4pPr>
            <a:lvl5pPr marL="1828662" indent="0">
              <a:buNone/>
              <a:defRPr sz="1001"/>
            </a:lvl5pPr>
            <a:lvl6pPr marL="2285828" indent="0">
              <a:buNone/>
              <a:defRPr sz="1001"/>
            </a:lvl6pPr>
            <a:lvl7pPr marL="2742995" indent="0">
              <a:buNone/>
              <a:defRPr sz="1001"/>
            </a:lvl7pPr>
            <a:lvl8pPr marL="3200160" indent="0">
              <a:buNone/>
              <a:defRPr sz="1001"/>
            </a:lvl8pPr>
            <a:lvl9pPr marL="3657326" indent="0">
              <a:buNone/>
              <a:defRPr sz="100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44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80431-707B-4217-800A-655900855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68" y="2890854"/>
            <a:ext cx="5163264" cy="10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1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142941-8823-42D8-B491-1397833F6E7A}"/>
              </a:ext>
            </a:extLst>
          </p:cNvPr>
          <p:cNvSpPr/>
          <p:nvPr userDrawn="1"/>
        </p:nvSpPr>
        <p:spPr>
          <a:xfrm>
            <a:off x="0" y="0"/>
            <a:ext cx="12192000" cy="6677024"/>
          </a:xfrm>
          <a:prstGeom prst="rect">
            <a:avLst/>
          </a:prstGeom>
          <a:solidFill>
            <a:srgbClr val="002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39A2E-D03C-4825-8211-DF3F0FC3B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20" y="2882308"/>
            <a:ext cx="5179553" cy="13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eft alig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>
            <a:normAutofit/>
          </a:bodyPr>
          <a:lstStyle>
            <a:lvl1pPr>
              <a:defRPr sz="5001">
                <a:solidFill>
                  <a:srgbClr val="008ABC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2401">
                <a:solidFill>
                  <a:srgbClr val="2D2926"/>
                </a:solidFill>
              </a:defRPr>
            </a:lvl1pPr>
            <a:lvl2pPr marL="4571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3F08CB-0DA1-4463-8C16-8C9F8DD71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93" y="254833"/>
            <a:ext cx="1566078" cy="3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7665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6055"/>
            <a:ext cx="5181600" cy="490090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6055"/>
            <a:ext cx="5181600" cy="490090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570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308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76056"/>
            <a:ext cx="5157787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099974"/>
            <a:ext cx="5157787" cy="40896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276056"/>
            <a:ext cx="5183188" cy="823912"/>
          </a:xfrm>
        </p:spPr>
        <p:txBody>
          <a:bodyPr anchor="b"/>
          <a:lstStyle>
            <a:lvl1pPr marL="0" indent="0">
              <a:buNone/>
              <a:defRPr sz="2401" b="1"/>
            </a:lvl1pPr>
            <a:lvl2pPr marL="457165" indent="0">
              <a:buNone/>
              <a:defRPr sz="2000" b="1"/>
            </a:lvl2pPr>
            <a:lvl3pPr marL="914333" indent="0">
              <a:buNone/>
              <a:defRPr sz="1801" b="1"/>
            </a:lvl3pPr>
            <a:lvl4pPr marL="1371498" indent="0">
              <a:buNone/>
              <a:defRPr sz="1600" b="1"/>
            </a:lvl4pPr>
            <a:lvl5pPr marL="1828662" indent="0">
              <a:buNone/>
              <a:defRPr sz="1600" b="1"/>
            </a:lvl5pPr>
            <a:lvl6pPr marL="2285828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099974"/>
            <a:ext cx="5183188" cy="408969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045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61025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3144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hite">
    <p:bg>
      <p:bgPr>
        <a:solidFill>
          <a:srgbClr val="002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125C5C2-F6AE-4588-B3AE-693FF71572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802" y="2717276"/>
            <a:ext cx="10077253" cy="14234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da-DK" noProof="0" dirty="0" err="1"/>
              <a:t>Chapter</a:t>
            </a:r>
            <a:r>
              <a:rPr lang="da-DK" noProof="0" dirty="0"/>
              <a:t>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249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blue">
    <p:bg>
      <p:bgPr>
        <a:solidFill>
          <a:srgbClr val="0026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  <a:prstGeom prst="rect">
            <a:avLst/>
          </a:prstGeom>
        </p:spPr>
        <p:txBody>
          <a:bodyPr anchor="b" anchorCtr="0"/>
          <a:lstStyle>
            <a:lvl1pPr algn="r">
              <a:defRPr sz="603">
                <a:solidFill>
                  <a:schemeClr val="bg1"/>
                </a:solidFill>
              </a:defRPr>
            </a:lvl1pPr>
          </a:lstStyle>
          <a:p>
            <a:fld id="{06FCE9BD-E48F-4D52-85E2-E04FECF6F82C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7F975C-A0EE-493C-8439-BEB3C912E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802" y="2717276"/>
            <a:ext cx="10077253" cy="1423447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008ABC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da-DK" noProof="0" dirty="0" err="1"/>
              <a:t>Chapter</a:t>
            </a:r>
            <a:r>
              <a:rPr lang="da-DK" noProof="0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89017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6056"/>
            <a:ext cx="10515600" cy="5235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673117"/>
            <a:ext cx="12204000" cy="185115"/>
          </a:xfrm>
          <a:prstGeom prst="rect">
            <a:avLst/>
          </a:prstGeom>
          <a:solidFill>
            <a:srgbClr val="008ABC"/>
          </a:solidFill>
        </p:spPr>
        <p:txBody>
          <a:bodyPr wrap="square" rtlCol="0" anchor="ctr">
            <a:spAutoFit/>
          </a:bodyPr>
          <a:lstStyle/>
          <a:p>
            <a:r>
              <a:rPr lang="da-DK" sz="603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© Copyright</a:t>
            </a:r>
            <a:r>
              <a:rPr lang="da-DK" sz="603" baseline="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2022 cBrain</a:t>
            </a:r>
            <a:r>
              <a:rPr lang="da-DK" sz="603" baseline="0" dirty="0">
                <a:solidFill>
                  <a:schemeClr val="bg1"/>
                </a:solidFill>
              </a:rPr>
              <a:t>.</a:t>
            </a:r>
            <a:endParaRPr lang="da-DK" sz="60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63" r:id="rId12"/>
    <p:sldLayoutId id="2147483662" r:id="rId13"/>
  </p:sldLayoutIdLst>
  <p:hf hdr="0" ftr="0" dt="0"/>
  <p:txStyles>
    <p:titleStyle>
      <a:lvl1pPr algn="l" defTabSz="914333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tura Hv BT" panose="020B0702020204020204" pitchFamily="34" charset="0"/>
          <a:ea typeface="Futura" panose="02020800000000000000" pitchFamily="18" charset="0"/>
          <a:cs typeface="Futura" panose="02020800000000000000" pitchFamily="18" charset="0"/>
        </a:defRPr>
      </a:lvl1pPr>
    </p:titleStyle>
    <p:bodyStyle>
      <a:lvl1pPr marL="228584" indent="-228584" algn="l" defTabSz="91433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utura Book bt" panose="020B0502020204020303" pitchFamily="34" charset="0"/>
          <a:ea typeface="+mn-ea"/>
          <a:cs typeface="+mn-cs"/>
        </a:defRPr>
      </a:lvl1pPr>
      <a:lvl2pPr marL="685748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Futura Book bt" panose="020B0502020204020303" pitchFamily="34" charset="0"/>
          <a:ea typeface="+mn-ea"/>
          <a:cs typeface="+mn-cs"/>
        </a:defRPr>
      </a:lvl2pPr>
      <a:lvl3pPr marL="1142917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utura Book bt" panose="020B0502020204020303" pitchFamily="34" charset="0"/>
          <a:ea typeface="+mn-ea"/>
          <a:cs typeface="+mn-cs"/>
        </a:defRPr>
      </a:lvl3pPr>
      <a:lvl4pPr marL="1600081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Futura Book bt" panose="020B0502020204020303" pitchFamily="34" charset="0"/>
          <a:ea typeface="+mn-ea"/>
          <a:cs typeface="+mn-cs"/>
        </a:defRPr>
      </a:lvl4pPr>
      <a:lvl5pPr marL="2057246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Futura Book bt" panose="020B0502020204020303" pitchFamily="34" charset="0"/>
          <a:ea typeface="+mn-ea"/>
          <a:cs typeface="+mn-cs"/>
        </a:defRPr>
      </a:lvl5pPr>
      <a:lvl6pPr marL="2514412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9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E9BE184-7211-44EE-9FDE-50F7DB025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820" y="609599"/>
            <a:ext cx="8795825" cy="1600200"/>
          </a:xfrm>
        </p:spPr>
        <p:txBody>
          <a:bodyPr anchor="t" anchorCtr="0">
            <a:normAutofit/>
          </a:bodyPr>
          <a:lstStyle/>
          <a:p>
            <a:r>
              <a:rPr lang="da-DK" dirty="0"/>
              <a:t>Velkommen til F2 Best Practice Community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F81811E6-AA52-C171-E98E-37F1BD856D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20625" r="16971" b="17799"/>
          <a:stretch/>
        </p:blipFill>
        <p:spPr>
          <a:xfrm>
            <a:off x="1959507" y="1103793"/>
            <a:ext cx="8272985" cy="5208517"/>
          </a:xfrm>
          <a:prstGeom prst="rect">
            <a:avLst/>
          </a:prstGeom>
          <a:noFill/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ECEC90-AC85-421A-A62D-A33E0A13E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9E6E549-D9EA-2170-CC78-666F9A6F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FCE9BD-E48F-4D52-85E2-E04FECF6F82C}" type="slidenum">
              <a:rPr lang="da-DK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310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8FD1CFA-5336-485A-98EA-C4D0B147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7291489" cy="624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b="1" kern="1200" dirty="0"/>
              <a:t>F2 Best Practice F2 Manager 2.0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4CB99C1A-2012-1961-4A0D-63C2F08F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FCE9BD-E48F-4D52-85E2-E04FECF6F82C}" type="slidenum">
              <a:rPr lang="da-DK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da-DK"/>
          </a:p>
        </p:txBody>
      </p:sp>
      <p:pic>
        <p:nvPicPr>
          <p:cNvPr id="4" name="Billede 3" descr="Et billede, der indeholder tekst, skærmbillede, software, Webside&#10;&#10;Automatisk genereret beskrivelse">
            <a:extLst>
              <a:ext uri="{FF2B5EF4-FFF2-40B4-BE49-F238E27FC236}">
                <a16:creationId xmlns:a16="http://schemas.microsoft.com/office/drawing/2014/main" id="{93A7A7C4-2622-46DB-5B7C-5907B0047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88" y="1369840"/>
            <a:ext cx="6711224" cy="50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F2A819-B40D-561B-5739-FA7FE3E6F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6055"/>
            <a:ext cx="10515600" cy="5053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E8309EB-A477-F59B-2B66-14CB76E6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FCE9BD-E48F-4D52-85E2-E04FECF6F82C}" type="slidenum">
              <a:rPr lang="da-DK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8D76D4F-56FD-1B37-87FC-C52D7B92E6F0}"/>
              </a:ext>
            </a:extLst>
          </p:cNvPr>
          <p:cNvSpPr txBox="1"/>
          <p:nvPr/>
        </p:nvSpPr>
        <p:spPr>
          <a:xfrm>
            <a:off x="790575" y="1602658"/>
            <a:ext cx="105156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b="1" dirty="0"/>
              <a:t>Designet er blevet lavet med løbende input fra flere forskellige kunder og brugergrupper, herunder afdelingschefer, sekretariaterne, departementschefer og ministre. </a:t>
            </a:r>
            <a:br>
              <a:rPr lang="da-DK" b="1" dirty="0"/>
            </a:br>
            <a:endParaRPr lang="da-DK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a-DK" b="1" dirty="0"/>
              <a:t>Igangværende projekt, der stadig er under udvikling. Dvs. at den nuværende løsning stadig kan nå at ændre sig fra det vi ser i dag. </a:t>
            </a:r>
            <a:br>
              <a:rPr lang="da-DK" b="1" dirty="0"/>
            </a:br>
            <a:endParaRPr lang="da-DK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a-DK" b="1" dirty="0"/>
              <a:t>Bliver frigivet til v. 11 og vil kræve en opgradering.</a:t>
            </a:r>
            <a:br>
              <a:rPr lang="da-DK" b="1" dirty="0"/>
            </a:br>
            <a:r>
              <a:rPr lang="da-DK" b="1" dirty="0"/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b="1" dirty="0"/>
              <a:t>Bliver frigivet som en ny særskilt applikation, så ved opgraderingen kan man tilvælge om man vil overgå til den nye Manager app. </a:t>
            </a:r>
            <a:br>
              <a:rPr lang="da-DK" b="1" dirty="0"/>
            </a:br>
            <a:endParaRPr lang="da-DK" b="1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da-DK" b="1" dirty="0"/>
              <a:t>Ud over nyt design er den nye Manager baseret på ny teknologi </a:t>
            </a:r>
            <a:r>
              <a:rPr lang="da-DK" b="1" dirty="0" err="1"/>
              <a:t>stack</a:t>
            </a:r>
            <a:r>
              <a:rPr lang="da-DK" b="1" dirty="0"/>
              <a:t>. Den er mere lig Touch og mere fremtidssikret til nyudvikling. </a:t>
            </a:r>
          </a:p>
          <a:p>
            <a:pPr lvl="0"/>
            <a:endParaRPr lang="da-DK" b="1" dirty="0"/>
          </a:p>
          <a:p>
            <a:pPr lvl="0"/>
            <a:endParaRPr lang="da-DK" b="1" dirty="0"/>
          </a:p>
          <a:p>
            <a:pPr lvl="0"/>
            <a:endParaRPr lang="da-DK" b="1" dirty="0"/>
          </a:p>
          <a:p>
            <a:pPr lvl="0"/>
            <a:endParaRPr lang="da-DK" dirty="0"/>
          </a:p>
          <a:p>
            <a:pPr lvl="0"/>
            <a:endParaRPr lang="da-DK" b="1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728E1FE-A6F2-2530-84A7-616EB432D415}"/>
              </a:ext>
            </a:extLst>
          </p:cNvPr>
          <p:cNvSpPr txBox="1">
            <a:spLocks/>
          </p:cNvSpPr>
          <p:nvPr/>
        </p:nvSpPr>
        <p:spPr>
          <a:xfrm>
            <a:off x="838200" y="137652"/>
            <a:ext cx="8512277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utura Hv BT" panose="020B0702020204020204" pitchFamily="34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Proces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 descr="Lyspære og blyant med massiv udfyldning">
            <a:extLst>
              <a:ext uri="{FF2B5EF4-FFF2-40B4-BE49-F238E27FC236}">
                <a16:creationId xmlns:a16="http://schemas.microsoft.com/office/drawing/2014/main" id="{09CE340D-616B-BF99-B002-F1BD1BE10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10725" y="3708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728E1FE-A6F2-2530-84A7-616EB432D41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utura Hv BT" panose="020B0702020204020204" pitchFamily="34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da-DK" b="1" kern="1200" dirty="0">
                <a:latin typeface="Futura Hv BT" panose="020B0702020204020204" pitchFamily="34" charset="0"/>
                <a:ea typeface="Futura" panose="02020800000000000000" pitchFamily="18" charset="0"/>
                <a:cs typeface="Futura" panose="02020800000000000000" pitchFamily="18" charset="0"/>
              </a:rPr>
              <a:t>Live demo af våd software…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F2A819-B40D-561B-5739-FA7FE3E6F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6055"/>
            <a:ext cx="5181600" cy="490090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da-DK" dirty="0"/>
          </a:p>
          <a:p>
            <a:pPr marL="0"/>
            <a:endParaRPr lang="da-DK" dirty="0"/>
          </a:p>
          <a:p>
            <a:pPr marL="0"/>
            <a:endParaRPr lang="da-DK" dirty="0"/>
          </a:p>
          <a:p>
            <a:pPr marL="0"/>
            <a:endParaRPr lang="da-DK" dirty="0"/>
          </a:p>
          <a:p>
            <a:pPr marL="0"/>
            <a:endParaRPr lang="da-DK" dirty="0"/>
          </a:p>
          <a:p>
            <a:pPr marL="0"/>
            <a:endParaRPr lang="da-DK" dirty="0"/>
          </a:p>
          <a:p>
            <a:pPr marL="0"/>
            <a:endParaRPr lang="da-DK" dirty="0"/>
          </a:p>
          <a:p>
            <a:pPr marL="0"/>
            <a:endParaRPr lang="da-DK" dirty="0"/>
          </a:p>
          <a:p>
            <a:pPr marL="0"/>
            <a:endParaRPr lang="da-DK" dirty="0"/>
          </a:p>
        </p:txBody>
      </p:sp>
      <p:pic>
        <p:nvPicPr>
          <p:cNvPr id="10" name="Grafik 9" descr="Klovnfisk med massiv udfyldning">
            <a:extLst>
              <a:ext uri="{FF2B5EF4-FFF2-40B4-BE49-F238E27FC236}">
                <a16:creationId xmlns:a16="http://schemas.microsoft.com/office/drawing/2014/main" id="{38A01D32-D38D-508E-70BA-AF683707A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2546" y="1276055"/>
            <a:ext cx="4900908" cy="4900908"/>
          </a:xfrm>
          <a:prstGeom prst="rect">
            <a:avLst/>
          </a:prstGeom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E8309EB-A477-F59B-2B66-14CB76E6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</p:spPr>
        <p:txBody>
          <a:bodyPr anchor="b" anchorCtr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FCE9BD-E48F-4D52-85E2-E04FECF6F82C}" type="slidenum">
              <a:rPr lang="da-DK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503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F2A819-B40D-561B-5739-FA7FE3E6F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6055"/>
            <a:ext cx="10515600" cy="50537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7E8309EB-A477-F59B-2B66-14CB76E6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989" y="6677024"/>
            <a:ext cx="436011" cy="180976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6FCE9BD-E48F-4D52-85E2-E04FECF6F82C}" type="slidenum">
              <a:rPr lang="da-DK" smtClean="0"/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8D76D4F-56FD-1B37-87FC-C52D7B92E6F0}"/>
              </a:ext>
            </a:extLst>
          </p:cNvPr>
          <p:cNvSpPr txBox="1"/>
          <p:nvPr/>
        </p:nvSpPr>
        <p:spPr>
          <a:xfrm>
            <a:off x="838200" y="1647881"/>
            <a:ext cx="63801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da-DK" b="1" dirty="0"/>
              <a:t>Spørgsmål, kommentarer, input</a:t>
            </a:r>
          </a:p>
          <a:p>
            <a:pPr lvl="0"/>
            <a:endParaRPr lang="da-DK" b="1" dirty="0"/>
          </a:p>
          <a:p>
            <a:pPr lvl="0"/>
            <a:endParaRPr lang="da-DK" dirty="0"/>
          </a:p>
          <a:p>
            <a:pPr lvl="0"/>
            <a:endParaRPr lang="da-DK" dirty="0"/>
          </a:p>
          <a:p>
            <a:pPr lvl="0"/>
            <a:endParaRPr lang="da-DK" b="1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728E1FE-A6F2-2530-84A7-616EB432D415}"/>
              </a:ext>
            </a:extLst>
          </p:cNvPr>
          <p:cNvSpPr txBox="1">
            <a:spLocks/>
          </p:cNvSpPr>
          <p:nvPr/>
        </p:nvSpPr>
        <p:spPr>
          <a:xfrm>
            <a:off x="838200" y="137652"/>
            <a:ext cx="8512277" cy="1465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Futura Hv BT" panose="020B0702020204020204" pitchFamily="34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da-DK" dirty="0">
                <a:solidFill>
                  <a:schemeClr val="accent1">
                    <a:lumMod val="75000"/>
                  </a:schemeClr>
                </a:solidFill>
              </a:rPr>
              <a:t>Spørgsmål</a:t>
            </a:r>
            <a:endParaRPr lang="da-DK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Grafik 21" descr="Spørgsmålstegn med massiv udfyldning">
            <a:extLst>
              <a:ext uri="{FF2B5EF4-FFF2-40B4-BE49-F238E27FC236}">
                <a16:creationId xmlns:a16="http://schemas.microsoft.com/office/drawing/2014/main" id="{3BB3E4DC-69D6-CEB0-4B3C-93598A2D4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6182" y="1276055"/>
            <a:ext cx="4540045" cy="45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89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Brain">
      <a:dk1>
        <a:srgbClr val="2D2926"/>
      </a:dk1>
      <a:lt1>
        <a:srgbClr val="FFFFFF"/>
      </a:lt1>
      <a:dk2>
        <a:srgbClr val="44546A"/>
      </a:dk2>
      <a:lt2>
        <a:srgbClr val="E7E6E6"/>
      </a:lt2>
      <a:accent1>
        <a:srgbClr val="038ABB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">
      <a:majorFont>
        <a:latin typeface="Futura Hv BT"/>
        <a:ea typeface=""/>
        <a:cs typeface=""/>
      </a:majorFont>
      <a:minorFont>
        <a:latin typeface="Futura Boo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ideret cBrain simpel præsentation 16-9.pptx" id="{F8FBE25E-2F9D-4140-887D-EBEDE77F598F}" vid="{9D479727-3E5B-4F0C-BAE2-7CC64E3558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8c547a1dc4fa4901ad2501b59f9d99e6</Template>
  <TotalTime>2480</TotalTime>
  <Words>151</Words>
  <Application>Microsoft Office PowerPoint</Application>
  <PresentationFormat>Widescreen</PresentationFormat>
  <Paragraphs>46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Futura</vt:lpstr>
      <vt:lpstr>Futura Book bt</vt:lpstr>
      <vt:lpstr>Futura Hv BT</vt:lpstr>
      <vt:lpstr>Segoe UI</vt:lpstr>
      <vt:lpstr>Office-tema</vt:lpstr>
      <vt:lpstr>Velkommen til F2 Best Practice Community</vt:lpstr>
      <vt:lpstr>F2 Best Practice F2 Manager 2.0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Stang-Pedersen</dc:creator>
  <cp:lastModifiedBy>Dorte Agerbo Sabinsky</cp:lastModifiedBy>
  <cp:revision>55</cp:revision>
  <dcterms:created xsi:type="dcterms:W3CDTF">2022-10-06T08:42:42Z</dcterms:created>
  <dcterms:modified xsi:type="dcterms:W3CDTF">2023-05-26T09:19:56Z</dcterms:modified>
</cp:coreProperties>
</file>